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85E5-9447-4669-BF6D-CDEF20E43E7D}" type="datetimeFigureOut">
              <a:rPr lang="ru-RU" smtClean="0"/>
              <a:t>29.09.2024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CA91-A970-4339-AD01-C58D769AD36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85E5-9447-4669-BF6D-CDEF20E43E7D}" type="datetimeFigureOut">
              <a:rPr lang="ru-RU" smtClean="0"/>
              <a:t>29.09.2024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CA91-A970-4339-AD01-C58D769AD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85E5-9447-4669-BF6D-CDEF20E43E7D}" type="datetimeFigureOut">
              <a:rPr lang="ru-RU" smtClean="0"/>
              <a:t>29.09.2024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CA91-A970-4339-AD01-C58D769AD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85E5-9447-4669-BF6D-CDEF20E43E7D}" type="datetimeFigureOut">
              <a:rPr lang="ru-RU" smtClean="0"/>
              <a:t>29.09.2024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CA91-A970-4339-AD01-C58D769AD36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85E5-9447-4669-BF6D-CDEF20E43E7D}" type="datetimeFigureOut">
              <a:rPr lang="ru-RU" smtClean="0"/>
              <a:t>29.09.2024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CA91-A970-4339-AD01-C58D769AD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85E5-9447-4669-BF6D-CDEF20E43E7D}" type="datetimeFigureOut">
              <a:rPr lang="ru-RU" smtClean="0"/>
              <a:t>29.09.2024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CA91-A970-4339-AD01-C58D769AD36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85E5-9447-4669-BF6D-CDEF20E43E7D}" type="datetimeFigureOut">
              <a:rPr lang="ru-RU" smtClean="0"/>
              <a:t>29.09.2024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CA91-A970-4339-AD01-C58D769AD36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85E5-9447-4669-BF6D-CDEF20E43E7D}" type="datetimeFigureOut">
              <a:rPr lang="ru-RU" smtClean="0"/>
              <a:t>29.09.2024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CA91-A970-4339-AD01-C58D769AD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85E5-9447-4669-BF6D-CDEF20E43E7D}" type="datetimeFigureOut">
              <a:rPr lang="ru-RU" smtClean="0"/>
              <a:t>29.09.2024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CA91-A970-4339-AD01-C58D769AD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85E5-9447-4669-BF6D-CDEF20E43E7D}" type="datetimeFigureOut">
              <a:rPr lang="ru-RU" smtClean="0"/>
              <a:t>29.09.2024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CA91-A970-4339-AD01-C58D769AD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85E5-9447-4669-BF6D-CDEF20E43E7D}" type="datetimeFigureOut">
              <a:rPr lang="ru-RU" smtClean="0"/>
              <a:t>29.09.2024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CA91-A970-4339-AD01-C58D769AD36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5B85E5-9447-4669-BF6D-CDEF20E43E7D}" type="datetimeFigureOut">
              <a:rPr lang="ru-RU" smtClean="0"/>
              <a:t>29.09.2024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D3CCA91-A970-4339-AD01-C58D769AD36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15886" y="2831946"/>
            <a:ext cx="3040289" cy="392679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Центр двигательной активности 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6633"/>
            <a:ext cx="8496944" cy="576064"/>
          </a:xfrm>
        </p:spPr>
        <p:txBody>
          <a:bodyPr/>
          <a:lstStyle/>
          <a:p>
            <a:pPr marL="182880" indent="0">
              <a:buNone/>
            </a:pPr>
            <a:r>
              <a:rPr lang="ru-RU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ru-RU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группа </a:t>
            </a:r>
            <a:r>
              <a:rPr lang="ru-RU" sz="28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№ </a:t>
            </a:r>
            <a:r>
              <a:rPr lang="ru-RU" sz="2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ru-RU" sz="36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«цветочный город</a:t>
            </a:r>
            <a:r>
              <a:rPr lang="ru-RU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r>
              <a:rPr lang="en-US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u-RU" sz="36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8" name="Picture 4" descr="https://sun9-5.userapi.com/impg/Tl1QNAnOmNm3P94SCQ4j1xn2nb-201lTAGA2CQ/rMymmDIOf7E.jpg?size=1280x987&amp;quality=95&amp;sign=d551a01c01fc83d8196bf84304224ab4&amp;type=alb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64" y="819980"/>
            <a:ext cx="2592288" cy="1998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sun9-79.userapi.com/impg/QQLGcJrUA54NRW8QDtq7RyrmI-y7JqN7Lh3UGQ/uXA6jSJWdpM.jpg?size=810x1080&amp;quality=95&amp;sign=2c774218c91d193e7e812522ee51af3e&amp;type=alb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5" y="3453398"/>
            <a:ext cx="2199880" cy="2785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sun9-29.userapi.com/impg/E5ONfm2jAJZgdLiNUv4aJu9s9PGfnNTGZjFsOQ/3CQ-gKITzgw.jpg?size=942x1080&amp;quality=95&amp;sign=c7fab7022c5e7418b4cc5b663670ea7a&amp;type=albu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819982"/>
            <a:ext cx="1743482" cy="1998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sun9-80.userapi.com/impg/W_JrJIMNoSD2BErL5Fp5XLB5_7261ZuY4RwXFQ/l7PNxsXggbQ.jpg?size=1280x960&amp;quality=95&amp;sign=a0b36a54f6ff2f6538f7ca5b5c83fcaf&amp;type=album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819982"/>
            <a:ext cx="2631928" cy="197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sun9-55.userapi.com/impg/XSmiuZShhcAiICWw7FE3zaZ0KLsXI5uPChHBmA/QX7Ot8aYiTI.jpg?size=810x1080&amp;quality=95&amp;sign=7a4debcaa6e9a8590188dcb627c081c8&amp;type=album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64" y="3453399"/>
            <a:ext cx="2099330" cy="2766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sun9-20.userapi.com/impg/roCvtbCqasZwTEe9ScBW50T-9FoZwHfC9qGfBA/ZwX1c-LUbRI.jpg?size=810x1080&amp;quality=95&amp;sign=3e96a82436833d7ae8f00d9faadbd869&amp;type=album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5" t="21702"/>
          <a:stretch/>
        </p:blipFill>
        <p:spPr bwMode="auto">
          <a:xfrm>
            <a:off x="3237056" y="3453398"/>
            <a:ext cx="2541162" cy="2785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одзаголовок 2"/>
          <p:cNvSpPr txBox="1">
            <a:spLocks/>
          </p:cNvSpPr>
          <p:nvPr/>
        </p:nvSpPr>
        <p:spPr>
          <a:xfrm>
            <a:off x="107505" y="6226662"/>
            <a:ext cx="269891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rgbClr val="C00000"/>
                </a:solidFill>
              </a:rPr>
              <a:t> Центр театрализованных игр 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6156176" y="6223189"/>
            <a:ext cx="2987824" cy="3926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solidFill>
                  <a:srgbClr val="C00000"/>
                </a:solidFill>
              </a:rPr>
              <a:t> Книжный уголок и центр творчества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440801" y="2831946"/>
            <a:ext cx="2365614" cy="3926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rgbClr val="C00000"/>
                </a:solidFill>
              </a:rPr>
              <a:t>  Центр конструирования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16" name="Подзаголовок 2"/>
          <p:cNvSpPr txBox="1">
            <a:spLocks/>
          </p:cNvSpPr>
          <p:nvPr/>
        </p:nvSpPr>
        <p:spPr>
          <a:xfrm>
            <a:off x="5940152" y="2831946"/>
            <a:ext cx="3168352" cy="3926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solidFill>
                  <a:srgbClr val="C00000"/>
                </a:solidFill>
              </a:rPr>
              <a:t>Интерактивная панель для игр и занятий  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17" name="Подзаголовок 2"/>
          <p:cNvSpPr txBox="1">
            <a:spLocks/>
          </p:cNvSpPr>
          <p:nvPr/>
        </p:nvSpPr>
        <p:spPr>
          <a:xfrm>
            <a:off x="3131840" y="6229353"/>
            <a:ext cx="3024336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ru-RU" sz="1500" dirty="0" smtClean="0">
                <a:solidFill>
                  <a:srgbClr val="C00000"/>
                </a:solidFill>
              </a:rPr>
              <a:t>У нас каждый найдет себе занятие </a:t>
            </a:r>
            <a:endParaRPr lang="ru-RU" sz="15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90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66</TotalTime>
  <Words>37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         группа № 7 «цветочный город»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группа № 7 «цветочный город»</dc:title>
  <dc:creator>user</dc:creator>
  <cp:lastModifiedBy>user</cp:lastModifiedBy>
  <cp:revision>8</cp:revision>
  <dcterms:created xsi:type="dcterms:W3CDTF">2024-09-29T15:43:21Z</dcterms:created>
  <dcterms:modified xsi:type="dcterms:W3CDTF">2024-09-29T16:56:28Z</dcterms:modified>
</cp:coreProperties>
</file>