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7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11.wdp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64" y="1880828"/>
            <a:ext cx="4100439" cy="30963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332656"/>
            <a:ext cx="651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Развивающая предметно – пространственная среда группы № 5</a:t>
            </a:r>
            <a:endParaRPr lang="ru-RU" dirty="0"/>
          </a:p>
        </p:txBody>
      </p:sp>
      <p:pic>
        <p:nvPicPr>
          <p:cNvPr id="3075" name="Picture 3" descr="D:\быкова\РППС\IMG_20240925_101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3338" y="4300528"/>
            <a:ext cx="2160241" cy="162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быкова\РППС\IMG_20220803_081651_BEAUT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8"/>
          <a:stretch/>
        </p:blipFill>
        <p:spPr bwMode="auto">
          <a:xfrm rot="5400000">
            <a:off x="663392" y="4097950"/>
            <a:ext cx="2521526" cy="20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быкова\РППС\IMG_20231229_1545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2" r="10465"/>
          <a:stretch/>
        </p:blipFill>
        <p:spPr bwMode="auto">
          <a:xfrm>
            <a:off x="272072" y="1269000"/>
            <a:ext cx="222199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быкова\РППС\IMG_20221116_1109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0232" y="156900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0000" y="945834"/>
            <a:ext cx="286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Центр конструирования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и строительства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3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6" r="9613"/>
          <a:stretch>
            <a:fillRect/>
          </a:stretch>
        </p:blipFill>
        <p:spPr bwMode="auto">
          <a:xfrm>
            <a:off x="4860032" y="200088"/>
            <a:ext cx="3133973" cy="31652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520877" cy="52480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3929" y="332656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Библиотека группы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9302" y="3377692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Читальный зал группы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8" name="Picture 4" descr="D:\быкова\РППС\IMG_20230217_100538 (2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48" t="6441" r="7380"/>
          <a:stretch/>
        </p:blipFill>
        <p:spPr bwMode="auto">
          <a:xfrm rot="5400000">
            <a:off x="5416045" y="4073008"/>
            <a:ext cx="2562782" cy="223464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4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быкова\РППС\IMG_20240924_1549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2" t="7216" b="7247"/>
          <a:stretch/>
        </p:blipFill>
        <p:spPr bwMode="auto">
          <a:xfrm rot="5400000">
            <a:off x="377043" y="1489178"/>
            <a:ext cx="4910992" cy="32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быкова\РППС\IMG_20230303_0720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9" t="12737" r="8120" b="8415"/>
          <a:stretch/>
        </p:blipFill>
        <p:spPr bwMode="auto">
          <a:xfrm rot="5400000">
            <a:off x="-194248" y="4524620"/>
            <a:ext cx="1965960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РППС\IMG_20230217_11443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8" t="3627"/>
          <a:stretch/>
        </p:blipFill>
        <p:spPr bwMode="auto">
          <a:xfrm rot="5400000">
            <a:off x="4599252" y="1959765"/>
            <a:ext cx="4849882" cy="36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РППС\IMG_20211027_075018_BEAUT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27944" y="4754508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9208" y="292006"/>
            <a:ext cx="344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Информация для родителей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971" y="107340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Уголок юного эколога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6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08" t="3827" r="12060"/>
          <a:stretch/>
        </p:blipFill>
        <p:spPr bwMode="auto">
          <a:xfrm>
            <a:off x="1835696" y="673499"/>
            <a:ext cx="5400600" cy="50822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2606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Центр патриотического воспитания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7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ППС\IMG_20240924_1154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4869" b="1911"/>
          <a:stretch/>
        </p:blipFill>
        <p:spPr bwMode="auto">
          <a:xfrm>
            <a:off x="3059832" y="1268760"/>
            <a:ext cx="5497812" cy="42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24876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Центр экспериментирования и детских исследований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1" name="Picture 3" descr="F:\РППС\IMG_20230321_0935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0"/>
          <a:stretch/>
        </p:blipFill>
        <p:spPr bwMode="auto">
          <a:xfrm rot="5400000">
            <a:off x="658288" y="4318416"/>
            <a:ext cx="199465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РППС\IMG_20240924_115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2272" y="1287896"/>
            <a:ext cx="23906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3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4876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Центр финансовой грамотности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F:\РППС\IMG_20240924_143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717187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РППС\20210819_111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8540" y="2704090"/>
            <a:ext cx="192356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РППС\20210819_11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8540" y="549443"/>
            <a:ext cx="192356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РППС\20210825_0903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20321" y="4821128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8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2499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Театральная студия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63368" y="836712"/>
            <a:ext cx="6192687" cy="4968860"/>
            <a:chOff x="466311" y="669356"/>
            <a:chExt cx="5690126" cy="4628731"/>
          </a:xfrm>
        </p:grpSpPr>
        <p:pic>
          <p:nvPicPr>
            <p:cNvPr id="4098" name="Picture 2" descr="F:\РППС\IMG_20230117_09100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5" r="16905" b="17739"/>
            <a:stretch/>
          </p:blipFill>
          <p:spPr bwMode="auto">
            <a:xfrm rot="5400000">
              <a:off x="224922" y="910746"/>
              <a:ext cx="4628730" cy="4145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F:\РППС\IMG_20230117_09090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126" b="18559"/>
            <a:stretch/>
          </p:blipFill>
          <p:spPr bwMode="auto">
            <a:xfrm rot="5400000">
              <a:off x="1897724" y="1039374"/>
              <a:ext cx="4628731" cy="388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User\Downloads\IMG_20240927_133434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" t="20563" r="4138"/>
          <a:stretch/>
        </p:blipFill>
        <p:spPr bwMode="auto">
          <a:xfrm>
            <a:off x="5796136" y="1015225"/>
            <a:ext cx="2752360" cy="1765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93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ППС\IMG_20240924_113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4961" y="1439216"/>
            <a:ext cx="487741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3747" y="36798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Игровой центр</a:t>
            </a:r>
          </a:p>
        </p:txBody>
      </p:sp>
      <p:pic>
        <p:nvPicPr>
          <p:cNvPr id="1027" name="Picture 3" descr="G:\РППС\IMG_20240924_112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6031" y="1439217"/>
            <a:ext cx="487741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949280"/>
            <a:ext cx="23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«Парикмахерская»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7795" y="5943476"/>
            <a:ext cx="22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«Скорая помощь»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03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107</TotalTime>
  <Words>46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14</cp:revision>
  <dcterms:created xsi:type="dcterms:W3CDTF">2024-09-27T08:05:49Z</dcterms:created>
  <dcterms:modified xsi:type="dcterms:W3CDTF">2024-09-27T11:15:33Z</dcterms:modified>
</cp:coreProperties>
</file>