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397AB-6FEC-415C-8BB3-BE6F4AA508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FB1FC-F1D8-4A56-B8DD-FB15CC6F8A3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082o\OneDrive\Рабочий стол\IMG_20240927_163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" y="3429000"/>
            <a:ext cx="385572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082o\OneDrive\Рабочий стол\IMG_20240927_103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2996"/>
            <a:ext cx="3021789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068" y="525984"/>
            <a:ext cx="83905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4400" dirty="0" smtClean="0">
                <a:solidFill>
                  <a:srgbClr val="92D050"/>
                </a:solidFill>
              </a:rPr>
              <a:t>    Группа №2 « Лесной городок».</a:t>
            </a:r>
            <a:endParaRPr lang="ru-RU" sz="2000" dirty="0"/>
          </a:p>
          <a:p>
            <a:r>
              <a:rPr lang="ru-RU" sz="2000" dirty="0" smtClean="0"/>
              <a:t>Центр  </a:t>
            </a:r>
            <a:r>
              <a:rPr lang="ru-RU" sz="2000" dirty="0" smtClean="0"/>
              <a:t>« Опытно-экспериментальной деятельности» представлен многообразием коллекций ( ракушки, семена, крупы, минералы…) Здесь находится материал для осуществления опытной деятельности: лупы, мензурки, колбы, мерные стаканчики, часы.. Наши маленькие «почемучки» здесь превращаются в юных испытателей и проводят опыты.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21"/>
            <a:ext cx="92160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m082o\OneDrive\Рабочий стол\IMG_20240927_105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9525" y="3645023"/>
            <a:ext cx="4823859" cy="271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082o\OneDrive\Рабочий стол\IMG_20240927_105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2068"/>
            <a:ext cx="3270796" cy="30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Центр « Безопасности»  отражает безопасность на улице, дома, пожарную безопасность. Он оснащен необходимыми атрибутами, игрушками и дидактическими играми.  Создание такого центра в группе помогает детям знакомиться с правилами и нормами  безопасного поведения.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m082o\OneDrive\Рабочий стол\IMG_20240927_10360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481341" cy="32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2010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ИКТ</a:t>
            </a:r>
            <a:endParaRPr lang="ru-RU" dirty="0"/>
          </a:p>
        </p:txBody>
      </p:sp>
      <p:pic>
        <p:nvPicPr>
          <p:cNvPr id="3075" name="Picture 3" descr="C:\Users\m082o\OneDrive\Рабочий стол\IMG_20240927_110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354463" cy="27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2314" y="57959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Строительный центр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WPS Presentation</Application>
  <PresentationFormat>Экран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 др----ва</dc:creator>
  <cp:lastModifiedBy>KinderGarten</cp:lastModifiedBy>
  <cp:revision>6</cp:revision>
  <dcterms:created xsi:type="dcterms:W3CDTF">2024-09-29T18:09:00Z</dcterms:created>
  <dcterms:modified xsi:type="dcterms:W3CDTF">2024-10-01T11:18:42Z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A53473D801064D1FA30CE261B6E47293_12</vt:lpwstr>
  </property>
  <property fmtid="{D5CDD505-2E9C-101B-9397-08002B2CF9AE}" pid="3" name="KSOProductBuildVer">
    <vt:lpwstr>1049-12.2.0.17562</vt:lpwstr>
  </property>
</Properties>
</file>