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62" d="100"/>
          <a:sy n="62" d="100"/>
        </p:scale>
        <p:origin x="-2988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632848" cy="295232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Сказка </a:t>
            </a:r>
            <a:br>
              <a:rPr lang="ru-RU" sz="4800" dirty="0" smtClean="0"/>
            </a:br>
            <a:r>
              <a:rPr lang="ru-RU" sz="4800" dirty="0" smtClean="0"/>
              <a:t>«Колобок-здоровый бок»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Авторы: Музыкальный руководитель Голубева И.А.</a:t>
            </a:r>
          </a:p>
          <a:p>
            <a:r>
              <a:rPr lang="ru-RU" dirty="0" smtClean="0"/>
              <a:t>Инструктор по ФИЗО </a:t>
            </a:r>
            <a:r>
              <a:rPr lang="ru-RU" dirty="0" err="1" smtClean="0"/>
              <a:t>Мамлева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864096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Жили-были Дед да Баба,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 ними жил наш колобок…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колобок\IMG_4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056"/>
            <a:ext cx="686047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229200"/>
            <a:ext cx="8579296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  Жили весело и дружно,</a:t>
            </a:r>
          </a:p>
          <a:p>
            <a:pPr marL="0" indent="0" algn="ctr">
              <a:buNone/>
            </a:pPr>
            <a:r>
              <a:rPr lang="ru-RU" sz="2000" b="1" dirty="0" smtClean="0"/>
              <a:t>Только вот одна беда-</a:t>
            </a:r>
          </a:p>
          <a:p>
            <a:pPr marL="0" indent="0" algn="ctr">
              <a:buNone/>
            </a:pPr>
            <a:r>
              <a:rPr lang="ru-RU" sz="2000" b="1" dirty="0" smtClean="0"/>
              <a:t>    Много кушал он всегда</a:t>
            </a:r>
          </a:p>
          <a:p>
            <a:pPr marL="0" indent="0" algn="ctr">
              <a:buNone/>
            </a:pPr>
            <a:r>
              <a:rPr lang="ru-RU" sz="2000" b="1" dirty="0" smtClean="0"/>
              <a:t>         Ну, и вскоре занедужил…..</a:t>
            </a:r>
            <a:endParaRPr lang="ru-RU" sz="2000" b="1" dirty="0"/>
          </a:p>
        </p:txBody>
      </p:sp>
      <p:pic>
        <p:nvPicPr>
          <p:cNvPr id="2050" name="Picture 2" descr="C:\Users\User\Desktop\колобок\IMG_4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84076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1208"/>
            <a:ext cx="843528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 smtClean="0"/>
              <a:t>Колобочек</a:t>
            </a:r>
            <a:r>
              <a:rPr lang="ru-RU" sz="2000" b="1" dirty="0" smtClean="0"/>
              <a:t>, хватит кушать!</a:t>
            </a:r>
          </a:p>
          <a:p>
            <a:pPr marL="0" indent="0" algn="ctr">
              <a:buNone/>
            </a:pPr>
            <a:r>
              <a:rPr lang="ru-RU" sz="2000" b="1" dirty="0" smtClean="0"/>
              <a:t>   Нужно дедушку послушать.</a:t>
            </a:r>
          </a:p>
          <a:p>
            <a:pPr marL="0" indent="0" algn="ctr">
              <a:buNone/>
            </a:pPr>
            <a:r>
              <a:rPr lang="ru-RU" sz="2000" b="1" dirty="0" smtClean="0"/>
              <a:t>    Поправляешься, толстеешь-</a:t>
            </a:r>
          </a:p>
          <a:p>
            <a:pPr marL="0" indent="0" algn="ctr">
              <a:buNone/>
            </a:pPr>
            <a:r>
              <a:rPr lang="ru-RU" sz="2000" b="1" dirty="0" smtClean="0"/>
              <a:t>Ты ведь снова заболеешь!</a:t>
            </a:r>
            <a:endParaRPr lang="ru-RU" sz="2000" b="1" dirty="0"/>
          </a:p>
        </p:txBody>
      </p:sp>
      <p:pic>
        <p:nvPicPr>
          <p:cNvPr id="3074" name="Picture 2" descr="C:\Users\User\Desktop\колобок\IMG_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84" y="476672"/>
            <a:ext cx="662472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2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07720"/>
            <a:ext cx="8507288" cy="156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Покатился колобок, путь не близок, не далек.</a:t>
            </a:r>
          </a:p>
          <a:p>
            <a:pPr marL="0" indent="0" algn="ctr">
              <a:buNone/>
            </a:pPr>
            <a:r>
              <a:rPr lang="ru-RU" sz="2000" b="1" dirty="0" smtClean="0"/>
              <a:t>И встречает он в лесу раскрасавицу лису…</a:t>
            </a:r>
          </a:p>
          <a:p>
            <a:pPr marL="0" indent="0" algn="ctr">
              <a:buNone/>
            </a:pPr>
            <a:r>
              <a:rPr lang="ru-RU" sz="2000" b="1" dirty="0" smtClean="0"/>
              <a:t>Есть тебя я не могу – я фигуру берегу,</a:t>
            </a:r>
          </a:p>
          <a:p>
            <a:pPr marL="0" indent="0" algn="ctr">
              <a:buNone/>
            </a:pPr>
            <a:r>
              <a:rPr lang="ru-RU" sz="2000" b="1" dirty="0" smtClean="0"/>
              <a:t>А, иначе, стану я некрасива, нестройна!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098" name="Picture 2" descr="C:\Users\User\Desktop\колобок\IMG_4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9856"/>
            <a:ext cx="6840000" cy="47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36327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Есть тебя не буду я, посмотри-ка на меня! Тренирую ноги, руки-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нету </a:t>
            </a:r>
            <a:r>
              <a:rPr lang="ru-RU" sz="2000" b="1" dirty="0" smtClean="0"/>
              <a:t>времени для скуки!</a:t>
            </a:r>
            <a:endParaRPr lang="ru-RU" sz="2000" b="1" dirty="0"/>
          </a:p>
        </p:txBody>
      </p:sp>
      <p:pic>
        <p:nvPicPr>
          <p:cNvPr id="5122" name="Picture 2" descr="C:\Users\User\Desktop\колобок\IMG_4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3212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027" y="5589240"/>
            <a:ext cx="813690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А я зарядкой занимаюсь:</a:t>
            </a:r>
            <a:r>
              <a:rPr lang="ru-RU" sz="2000" b="1" dirty="0"/>
              <a:t> </a:t>
            </a:r>
            <a:r>
              <a:rPr lang="ru-RU" sz="2000" b="1" dirty="0" smtClean="0"/>
              <a:t>обливаюсь, закаляюсь.</a:t>
            </a:r>
          </a:p>
          <a:p>
            <a:pPr marL="0" indent="0" algn="ctr">
              <a:buNone/>
            </a:pPr>
            <a:r>
              <a:rPr lang="ru-RU" sz="2000" b="1" dirty="0" smtClean="0"/>
              <a:t>Я ведь заяц очень ловкий- есть и сила и сноровка!</a:t>
            </a:r>
            <a:endParaRPr lang="ru-RU" sz="2000" b="1" dirty="0"/>
          </a:p>
        </p:txBody>
      </p:sp>
      <p:pic>
        <p:nvPicPr>
          <p:cNvPr id="6146" name="Picture 2" descr="C:\Users\User\Desktop\колобок\IMG_4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189" y="431151"/>
            <a:ext cx="5256582" cy="49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52" y="5685192"/>
            <a:ext cx="8291264" cy="9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Ну, а я теперь стараюсь. Видишь, спортом занимаюсь. </a:t>
            </a:r>
          </a:p>
          <a:p>
            <a:pPr marL="0" indent="0" algn="ctr">
              <a:buNone/>
            </a:pPr>
            <a:r>
              <a:rPr lang="ru-RU" sz="2000" b="1" dirty="0" smtClean="0"/>
              <a:t>Укрепляю мышцы я – сильным стать хочу, друзья!</a:t>
            </a:r>
            <a:endParaRPr lang="ru-RU" sz="2000" b="1" dirty="0"/>
          </a:p>
        </p:txBody>
      </p:sp>
      <p:pic>
        <p:nvPicPr>
          <p:cNvPr id="7170" name="Picture 2" descr="C:\Users\User\Desktop\колобок\IMG_46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6"/>
          <a:stretch/>
        </p:blipFill>
        <p:spPr bwMode="auto">
          <a:xfrm>
            <a:off x="1254304" y="620688"/>
            <a:ext cx="696355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5445224"/>
            <a:ext cx="8507288" cy="11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Все!!! Я буду исправляться, </a:t>
            </a:r>
          </a:p>
          <a:p>
            <a:pPr marL="0" indent="0" algn="ctr">
              <a:buNone/>
            </a:pPr>
            <a:r>
              <a:rPr lang="ru-RU" sz="2000" b="1" dirty="0" smtClean="0"/>
              <a:t>начну спортом заниматься</a:t>
            </a:r>
            <a:r>
              <a:rPr lang="ru-RU" sz="2000" b="1" dirty="0" smtClean="0"/>
              <a:t>!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8194" name="Picture 2" descr="C:\Users\User\Desktop\колобок\IMG_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1276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Сказка  «Колобок-здоровый 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2020-10-20T18:27:19Z</dcterms:created>
  <dcterms:modified xsi:type="dcterms:W3CDTF">2021-01-27T13:00:03Z</dcterms:modified>
</cp:coreProperties>
</file>