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7" r:id="rId4"/>
    <p:sldId id="268" r:id="rId5"/>
    <p:sldId id="265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5AA-5DD6-414D-BFFA-6538BCAE044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A7FB-1A3F-4D68-9B75-FAA5AAFEA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6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5AA-5DD6-414D-BFFA-6538BCAE044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A7FB-1A3F-4D68-9B75-FAA5AAFEA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2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5AA-5DD6-414D-BFFA-6538BCAE044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A7FB-1A3F-4D68-9B75-FAA5AAFEA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4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5AA-5DD6-414D-BFFA-6538BCAE044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A7FB-1A3F-4D68-9B75-FAA5AAFEA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7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5AA-5DD6-414D-BFFA-6538BCAE044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A7FB-1A3F-4D68-9B75-FAA5AAFEA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7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5AA-5DD6-414D-BFFA-6538BCAE044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A7FB-1A3F-4D68-9B75-FAA5AAFEA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8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5AA-5DD6-414D-BFFA-6538BCAE044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A7FB-1A3F-4D68-9B75-FAA5AAFEA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7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5AA-5DD6-414D-BFFA-6538BCAE044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A7FB-1A3F-4D68-9B75-FAA5AAFEA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6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5AA-5DD6-414D-BFFA-6538BCAE044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A7FB-1A3F-4D68-9B75-FAA5AAFEA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8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5AA-5DD6-414D-BFFA-6538BCAE044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A7FB-1A3F-4D68-9B75-FAA5AAFEA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3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5AA-5DD6-414D-BFFA-6538BCAE044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A7FB-1A3F-4D68-9B75-FAA5AAFEA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2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B45AA-5DD6-414D-BFFA-6538BCAE044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0A7FB-1A3F-4D68-9B75-FAA5AAFEA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7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  <a14:imgEffect>
                      <a14:brightnessContrast bright="5000" contrast="-3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93" y="679938"/>
            <a:ext cx="11596914" cy="511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– источник света и тепла на планете. Без него жизнь на Земле была бы невозможна. О целебных свойствах солнечных лучей люди знали еще в древние времена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Ему поклонялись, обращались за помощью, просили о хорошем урожае. Солнцу посвящали различные праздники и в этот день пекли праздничный пирог. Изображениями солнца украшали предметы обихода (прялки, полотенца). Описывали его в сказках, песнях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полосе, где мы живем, недостаточно солнечного света осенью и зимой, поэтому очень важно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на солнце больше времени, летом так же увеличивается возможность для игр и экспериментов с солнечными лучами. Летом дети чаще выезжают за город, парк, лес, пляж, где находятся под открытым солнечным светом, но беседы с детьми показала, что они недостаточно информированы о значении солнца для жизни и здоровья, а родители затрудняются организовать деятельность детей, направленную на сохранение и укрепление здоровья, используя природные факторы. </a:t>
            </a:r>
          </a:p>
        </p:txBody>
      </p:sp>
    </p:spTree>
    <p:extLst>
      <p:ext uri="{BB962C8B-B14F-4D97-AF65-F5344CB8AC3E}">
        <p14:creationId xmlns:p14="http://schemas.microsoft.com/office/powerpoint/2010/main" val="170902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474" y="913448"/>
            <a:ext cx="10058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комплексного подхода в системе работы по психофизическому оздоровлению дошкольников через приобщение к истокам народной культуры 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детей о значение солнца в жизни живых существ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 детей к окружающей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речевую активность через знакомство с произведениями русского народного фольклора и современных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безопасного поведения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компетентность родителей в вопросах оздоровления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201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36636"/>
              </p:ext>
            </p:extLst>
          </p:nvPr>
        </p:nvGraphicFramePr>
        <p:xfrm>
          <a:off x="506222" y="461665"/>
          <a:ext cx="11254156" cy="573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7078">
                  <a:extLst>
                    <a:ext uri="{9D8B030D-6E8A-4147-A177-3AD203B41FA5}">
                      <a16:colId xmlns="" xmlns:a16="http://schemas.microsoft.com/office/drawing/2014/main" val="1027680557"/>
                    </a:ext>
                  </a:extLst>
                </a:gridCol>
                <a:gridCol w="5627078">
                  <a:extLst>
                    <a:ext uri="{9D8B030D-6E8A-4147-A177-3AD203B41FA5}">
                      <a16:colId xmlns="" xmlns:a16="http://schemas.microsoft.com/office/drawing/2014/main" val="2855028684"/>
                    </a:ext>
                  </a:extLst>
                </a:gridCol>
              </a:tblGrid>
              <a:tr h="3423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Задачи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750276"/>
                  </a:ext>
                </a:extLst>
              </a:tr>
              <a:tr h="342341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Подготовительный этап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5438749"/>
                  </a:ext>
                </a:extLst>
              </a:tr>
              <a:tr h="236743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проблемы, определение цели и задач проекта;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родителей к участию в проекте;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методической и художественной литературы, игр, иллюстраций, презентаций по теме проекта;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картотеки загадок, стихов, пальчиковой и дыхательной гимнастики, физкультминуток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Выбор оборудования и материалов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07000"/>
                        </a:lnSpc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Выявить уровень владения информацией по теме проекта </a:t>
                      </a:r>
                    </a:p>
                    <a:p>
                      <a:pPr marL="0" lvl="0" indent="0" algn="just" defTabSz="914400" rtl="0" eaLnBrk="1" latinLnBrk="0" hangingPunct="1">
                        <a:lnSpc>
                          <a:spcPct val="107000"/>
                        </a:lnSpc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Обновление и пополнение развивающей среды группы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9746231"/>
                  </a:ext>
                </a:extLst>
              </a:tr>
              <a:tr h="3872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dirty="0" smtClean="0"/>
                        <a:t>Основной этап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379306"/>
                  </a:ext>
                </a:extLst>
              </a:tr>
              <a:tr h="172121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Беседы: «О значении солнца в жизни человека и природы», «В древности люди считали, что солнце…»,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\р игра «Путешествие на юг»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– эксперименты: «Растениям нужен солнечный свет», «Узнай время по солнечным часам»; наблюдение за солнцем.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Создать условия для, обеспечивающие охрану жизни и укрепления здоровья детей через использование природных факторов.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Формировать позитивные установки познавательной и исследовательской деятельности, развивать интерес , любознательность детей.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Расширять представления детей о свойствах неживой природы, 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32432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6248" y="0"/>
            <a:ext cx="682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00123"/>
              </p:ext>
            </p:extLst>
          </p:nvPr>
        </p:nvGraphicFramePr>
        <p:xfrm>
          <a:off x="609600" y="211016"/>
          <a:ext cx="11582400" cy="607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>
                  <a:extLst>
                    <a:ext uri="{9D8B030D-6E8A-4147-A177-3AD203B41FA5}">
                      <a16:colId xmlns="" xmlns:a16="http://schemas.microsoft.com/office/drawing/2014/main" val="2249521762"/>
                    </a:ext>
                  </a:extLst>
                </a:gridCol>
                <a:gridCol w="5791200">
                  <a:extLst>
                    <a:ext uri="{9D8B030D-6E8A-4147-A177-3AD203B41FA5}">
                      <a16:colId xmlns="" xmlns:a16="http://schemas.microsoft.com/office/drawing/2014/main" val="2110385644"/>
                    </a:ext>
                  </a:extLst>
                </a:gridCol>
              </a:tblGrid>
              <a:tr h="2579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9769309"/>
                  </a:ext>
                </a:extLst>
              </a:tr>
              <a:tr h="3828969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Гимнастика для глаз «Лучик солнца»,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альчиковая игра «Лучики солнце на небо пускает»,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Физкультминутки: «Солнышко загляни в окошко», подвижные игры «Поймай солнечный луч», «Собери букет», «Надень панаму»;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елаксация «Солнышко и тучка», «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Загараем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«Радуга»;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«Солнечный удар, как его избежать», «Первая помощь при солнечном ударе».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Чтение художественной литературы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художественное творчество по теме проекта</a:t>
                      </a:r>
                    </a:p>
                    <a:p>
                      <a:pPr marL="285750" lvl="0" indent="-28575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семьями воспитанников: 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консультации: «Как одевать ребенка в жару», «Простые опыты с солнечными лучами», «Игры с детьми на отдыхе летом»; оформление буклета «На пляж с ребенком: правила безопасности»;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600" b="1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Повысить сопротивляемость организма к неблагоприятным условиям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окружающей среды посредством оздоровительной работы.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Формировать у дошкольников потребность двигательной активности и  в физическом совершенствовании.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Побуждать детей осознаннее относится к собственному здоровью</a:t>
                      </a:r>
                    </a:p>
                    <a:p>
                      <a:endParaRPr lang="ru-RU" sz="16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Повышать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компетентность родителей в вопросах оздоровления детей.</a:t>
                      </a:r>
                    </a:p>
                    <a:p>
                      <a:endParaRPr lang="ru-RU" sz="16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6902308"/>
                  </a:ext>
                </a:extLst>
              </a:tr>
              <a:tr h="12661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</a:rPr>
                        <a:t>Заключительный этап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4385905"/>
                  </a:ext>
                </a:extLst>
              </a:tr>
              <a:tr h="91798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стенгазеты с фотографиями воспитанников «Солнце в панаме»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Развлечение «Дефиле в шляпе»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Воспитывать доверительные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детско–родительские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отношения. 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Воспитывать дружеские отношения между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детьми, эстетический вкус дошкольников.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5625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4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72229" y="188686"/>
            <a:ext cx="6792685" cy="11611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" y="1594168"/>
            <a:ext cx="5029200" cy="3406457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90" y="2967990"/>
            <a:ext cx="4453573" cy="3504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77637" y="5244964"/>
            <a:ext cx="386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Коллективная работа «Солнышко лучистое» 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7567" y="2155400"/>
            <a:ext cx="386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Экспериментирование с солнечными лучами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тт\Pictures\Физическое развитие\20190522_1143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r="49483" b="11515"/>
          <a:stretch/>
        </p:blipFill>
        <p:spPr bwMode="auto">
          <a:xfrm>
            <a:off x="1163782" y="513340"/>
            <a:ext cx="3334356" cy="48760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4876800" y="706581"/>
            <a:ext cx="6968836" cy="4502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3782" y="5694218"/>
            <a:ext cx="333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Рано утром принимаем солнечные ванны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6544" y="5694217"/>
            <a:ext cx="333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Стенгазета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«Солнце в панаме»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605</Words>
  <Application>Microsoft Office PowerPoint</Application>
  <PresentationFormat>Произвольный</PresentationFormat>
  <Paragraphs>48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ттт</dc:creator>
  <cp:lastModifiedBy>user</cp:lastModifiedBy>
  <cp:revision>28</cp:revision>
  <dcterms:created xsi:type="dcterms:W3CDTF">2021-01-28T09:38:08Z</dcterms:created>
  <dcterms:modified xsi:type="dcterms:W3CDTF">2021-02-01T10:30:41Z</dcterms:modified>
</cp:coreProperties>
</file>