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92" r:id="rId2"/>
    <p:sldId id="271" r:id="rId3"/>
    <p:sldId id="286" r:id="rId4"/>
    <p:sldId id="298" r:id="rId5"/>
    <p:sldId id="297" r:id="rId6"/>
    <p:sldId id="293" r:id="rId7"/>
    <p:sldId id="295" r:id="rId8"/>
    <p:sldId id="28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7B5CC-0915-459E-885C-6FFA8DE78B92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5A0A1-40CB-43DB-A1E2-A1F740163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3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908" y="-296"/>
            <a:ext cx="9144396" cy="6858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656" y="126876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Образовательный проект</a:t>
            </a:r>
          </a:p>
          <a:p>
            <a:pPr algn="ctr"/>
            <a:r>
              <a:rPr lang="ru-RU" sz="3600" dirty="0" smtClean="0"/>
              <a:t>«</a:t>
            </a:r>
            <a:r>
              <a:rPr lang="ru-RU" sz="3600" dirty="0" smtClean="0"/>
              <a:t>Вода-водица чтоб напиться и помыться, и конечно, закалиться!» 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5679832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Авторы составители:</a:t>
            </a:r>
          </a:p>
          <a:p>
            <a:r>
              <a:rPr lang="ru-RU" sz="1400" dirty="0" smtClean="0"/>
              <a:t>Воспитатель Плешкова Т.Н.</a:t>
            </a:r>
          </a:p>
          <a:p>
            <a:r>
              <a:rPr lang="ru-RU" sz="1400" dirty="0" smtClean="0"/>
              <a:t>Инструктор по ФК </a:t>
            </a:r>
            <a:r>
              <a:rPr lang="ru-RU" sz="1400" dirty="0" err="1" smtClean="0"/>
              <a:t>Мамлева</a:t>
            </a:r>
            <a:r>
              <a:rPr lang="ru-RU" sz="1400" dirty="0" smtClean="0"/>
              <a:t> Н.А.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0955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"/>
            <a:ext cx="9144396" cy="68582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949199"/>
            <a:ext cx="8640960" cy="4959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проекта: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Вода издревле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считалась источником жизни.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входит в состав любого живого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организма. Ей можно не только напиться и умыться, но и закалиться.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Проблема здоровья детей была, есть и будет актуальной. Лето – самое плодотворное время для укрепления здоровья детей и формирования у них привычки к здоровому образу жизни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Поэтому нами был разработан тематический проект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«Вода-водица: чтоб напиться и помыться, и конечно, закалиться!»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познавательно-оздоровительный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воспитанники, воспитатель, инструктор по физической культуре, родители.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Место проведения: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групповая комната, спортивный и музыкальный залы, спортивная площадка и прогулочный участок на территории детского сада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 реализации: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15.07. - 19.07.</a:t>
            </a:r>
          </a:p>
          <a:p>
            <a:pPr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3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"/>
            <a:ext cx="9144396" cy="68582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548679"/>
            <a:ext cx="871296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Цель проекта: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Сохранение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 укрепление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психофизического здоровья, формирование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ценностей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ЗОЖ через знакомство детей со свойствами воды.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1.Создать условия, обеспечивающие охрану жизни и здоровья детей, предупреждение заболеваемости и травматизма;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физические и нравственные качества детей, направленные на формирование познавательной активности,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культурно – гигиенических и трудовых навыков;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3.Поддержать стремление дошкольников в двигательной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 и физическом совершенствовании.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Ожидаемый результат реализации проекта: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1.Улучшение состояния физического и психологического здоровья дошкольников.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2.Развитие у детей познавательной активности, творческих способностей, коммуникативных навыков.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3.Повышение уровня адаптации к современным условиям жизни.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компетентности родителей в области организации летнего отдыха детей.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08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" y="-296"/>
            <a:ext cx="9144396" cy="685829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44138"/>
              </p:ext>
            </p:extLst>
          </p:nvPr>
        </p:nvGraphicFramePr>
        <p:xfrm>
          <a:off x="323528" y="381774"/>
          <a:ext cx="8424936" cy="614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>
                  <a:extLst>
                    <a:ext uri="{9D8B030D-6E8A-4147-A177-3AD203B41FA5}">
                      <a16:colId xmlns:a16="http://schemas.microsoft.com/office/drawing/2014/main" xmlns="" val="1027680557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xmlns="" val="530014946"/>
                    </a:ext>
                  </a:extLst>
                </a:gridCol>
              </a:tblGrid>
              <a:tr h="30962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Задачи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750276"/>
                  </a:ext>
                </a:extLst>
              </a:tr>
              <a:tr h="30127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Подготовительный этап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438749"/>
                  </a:ext>
                </a:extLst>
              </a:tr>
              <a:tr h="172869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Постановка проблемы, определение цели и задач проекта;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родителей к участию в проекте;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 методической и художественной литературы, игр, иллюстраций, презентаций по теме проекта;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картотеки загадок, стихов,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пальчиковой и дыхательной гимнастики, физкультминуток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alt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Выбор оборудования и материалов 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Выявить уровень владения информацией по теме проекта </a:t>
                      </a:r>
                    </a:p>
                    <a:p>
                      <a:pPr marL="342900" lvl="0" indent="-342900" algn="just" defTabSz="914400" rtl="0" eaLnBrk="1" latinLnBrk="0" hangingPunct="1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Обновление и пополнение развивающей среды группы</a:t>
                      </a:r>
                    </a:p>
                    <a:p>
                      <a:endParaRPr lang="ru-RU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9746231"/>
                  </a:ext>
                </a:extLst>
              </a:tr>
              <a:tr h="30604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Основной этап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379306"/>
                  </a:ext>
                </a:extLst>
              </a:tr>
              <a:tr h="3494917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ru-RU" sz="1200" b="1" i="0" u="sng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 работы с родителями.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родительского уголка «Лечебно- профилактические мероприятия в летний период»;                              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Буклет «Закаляйся, если хочешь быть здоров!», «Советы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Неболейкина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Картотека «Опыты с водой в домашних условиях»;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Создание семейных фото-коллажей «Это знают все вокруг, что вода наш лучший друг»;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с родителями и детьми на свежем воздухе.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Развивать ценностное отношение к ЗОЖ. 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Повысить компетентность родителей в вопросах физического воспитания  и оздоровления детей.        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Развивать навыки позитивного общения и взаимодействия с детьми.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32432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35696" y="7023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09995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2" y="0"/>
            <a:ext cx="9144000" cy="6858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181852"/>
              </p:ext>
            </p:extLst>
          </p:nvPr>
        </p:nvGraphicFramePr>
        <p:xfrm>
          <a:off x="683568" y="116632"/>
          <a:ext cx="8136904" cy="654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3214">
                  <a:extLst>
                    <a:ext uri="{9D8B030D-6E8A-4147-A177-3AD203B41FA5}">
                      <a16:colId xmlns:a16="http://schemas.microsoft.com/office/drawing/2014/main" xmlns="" val="1027680557"/>
                    </a:ext>
                  </a:extLst>
                </a:gridCol>
                <a:gridCol w="3703690">
                  <a:extLst>
                    <a:ext uri="{9D8B030D-6E8A-4147-A177-3AD203B41FA5}">
                      <a16:colId xmlns:a16="http://schemas.microsoft.com/office/drawing/2014/main" xmlns="" val="530014946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План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750276"/>
                  </a:ext>
                </a:extLst>
              </a:tr>
              <a:tr h="19925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Основной этап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438749"/>
                  </a:ext>
                </a:extLst>
              </a:tr>
              <a:tr h="2918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b="1" u="non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  </a:t>
                      </a:r>
                      <a:r>
                        <a:rPr lang="ru-RU" sz="1200" b="1" u="non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sng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1200" b="1" u="sng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одержание работы с детьми.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Различные виды гимнастик: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пальчиковая гимнастика «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Разогревалочка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»;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динамическая пауза «Танец утят»;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гимнастика после пробуждения от дневного сна «Я на облаке катаюсь»;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Беседа: «Как вода помогает нам быть здоровыми»; «Чистота – залог здоровья», «Чтобы быть здоровым, надо быть чистым».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Опыты с водой; 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Пластилинография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«Виды водоёмов», объемная аппликация «Кувшинка»; С/р «Летние забавы», «Едем загорать».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Д/и «Когда это бывает», П/и  «Солнце и дождь».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dirty="0" smtClean="0"/>
                        <a:t>Воспитывать потребность в ЗОЖ через различные виды гимнастик;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dirty="0" smtClean="0"/>
                        <a:t>Развивать</a:t>
                      </a:r>
                      <a:r>
                        <a:rPr lang="ru-RU" sz="1200" baseline="0" dirty="0" smtClean="0"/>
                        <a:t> культурно-гигиенические навыки;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endParaRPr lang="ru-RU" sz="1200" dirty="0" smtClean="0"/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dirty="0" smtClean="0"/>
                        <a:t>Способствовать развитию у детей интереса к занятиям физической культурой; 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dirty="0" smtClean="0"/>
                        <a:t>Развивать связную речь детей, </a:t>
                      </a:r>
                      <a:r>
                        <a:rPr lang="ru-RU" sz="1200" dirty="0" err="1" smtClean="0"/>
                        <a:t>способности</a:t>
                      </a:r>
                      <a:r>
                        <a:rPr lang="ru-RU" sz="1200" baseline="0" dirty="0" err="1" smtClean="0"/>
                        <a:t>ь</a:t>
                      </a:r>
                      <a:r>
                        <a:rPr lang="ru-RU" sz="1200" baseline="0" dirty="0" smtClean="0"/>
                        <a:t> делать выводы, задавать вопросы, отстаивать свое мнение;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/>
                        <a:t>Развивать навыки экспериментирования;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/>
                        <a:t>Развивать мелкую моторику, цветовое восприятие, эстетический вкус;</a:t>
                      </a:r>
                    </a:p>
                    <a:p>
                      <a:pPr marL="171450" indent="-171450">
                        <a:buFont typeface="Wingdings" pitchFamily="2" charset="2"/>
                        <a:buChar char="ü"/>
                      </a:pPr>
                      <a:r>
                        <a:rPr lang="ru-RU" sz="1200" baseline="0" dirty="0" smtClean="0"/>
                        <a:t>Развивать коммуникативные способности, произвольное внимание дошкольников.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9746231"/>
                  </a:ext>
                </a:extLst>
              </a:tr>
              <a:tr h="1534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200" dirty="0" smtClean="0"/>
                        <a:t>Заключительный  этап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379306"/>
                  </a:ext>
                </a:extLst>
              </a:tr>
              <a:tr h="260254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Оформление фотовыставки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«Это знают все вокруг, что вода наш лучший друг»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200" b="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Физкультурный праздник: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«Чтоб расти и закаляться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по дням, а по часам,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Умываться, обливаться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купаться нужно нам!»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+mn-lt"/>
                        </a:rPr>
                        <a:t>Развивать у дошкольников желание заниматься физкультурой  и беречь свое здоровье;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200" b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Развивать у детей познавательную</a:t>
                      </a:r>
                      <a:r>
                        <a:rPr lang="ru-RU" sz="1200" b="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активность, творческие способности, коммуникативные навыки.</a:t>
                      </a:r>
                      <a:endParaRPr lang="ru-RU" sz="1200" dirty="0" smtClean="0">
                        <a:effectLst/>
                        <a:latin typeface="+mn-lt"/>
                      </a:endParaRPr>
                    </a:p>
                    <a:p>
                      <a:pPr marL="228600" lvl="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kern="1200" dirty="0" smtClean="0">
                          <a:effectLst/>
                          <a:latin typeface="+mn-lt"/>
                        </a:rPr>
                        <a:t>Развивать семейные спортивные</a:t>
                      </a:r>
                      <a:r>
                        <a:rPr lang="ru-RU" sz="1200" kern="1200" baseline="0" dirty="0" smtClean="0">
                          <a:effectLst/>
                          <a:latin typeface="+mn-lt"/>
                        </a:rPr>
                        <a:t>    </a:t>
                      </a:r>
                      <a:r>
                        <a:rPr lang="ru-RU" sz="1200" kern="1200" dirty="0" smtClean="0">
                          <a:effectLst/>
                          <a:latin typeface="+mn-lt"/>
                        </a:rPr>
                        <a:t>традиции,</a:t>
                      </a:r>
                      <a:r>
                        <a:rPr lang="ru-RU" sz="1200" kern="12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kern="1200" dirty="0" smtClean="0">
                          <a:effectLst/>
                          <a:latin typeface="+mn-lt"/>
                        </a:rPr>
                        <a:t>оптимизировать детско-родительские отношения, обобщать и распространять педагогический опыт физического воспитания детей в семье.</a:t>
                      </a:r>
                    </a:p>
                    <a:p>
                      <a:pPr marL="228600" lvl="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Повышать компетентность родителей в области организации летнего отдыха детей.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lang="ru-RU" sz="1200" b="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200" b="0" kern="1200" noProof="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324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61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45" y="-296"/>
            <a:ext cx="9144396" cy="68582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476673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dirty="0" smtClean="0"/>
              <a:t>«Мы родителей собрали,</a:t>
            </a:r>
          </a:p>
          <a:p>
            <a:pPr lvl="0" algn="ctr">
              <a:defRPr/>
            </a:pPr>
            <a:r>
              <a:rPr lang="ru-RU" sz="2400" dirty="0" smtClean="0"/>
              <a:t> Дружно, весело играли!»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46255" y="1706492"/>
            <a:ext cx="2736304" cy="2051196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69458" y="4365104"/>
            <a:ext cx="2896566" cy="21746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t="10684"/>
          <a:stretch/>
        </p:blipFill>
        <p:spPr>
          <a:xfrm>
            <a:off x="361222" y="1544127"/>
            <a:ext cx="2188089" cy="2603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/>
          <a:srcRect b="22939"/>
          <a:stretch/>
        </p:blipFill>
        <p:spPr>
          <a:xfrm>
            <a:off x="3357334" y="4033793"/>
            <a:ext cx="2525225" cy="2592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t="7021" b="29306"/>
          <a:stretch/>
        </p:blipFill>
        <p:spPr>
          <a:xfrm>
            <a:off x="6228184" y="4318515"/>
            <a:ext cx="2716613" cy="23042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274" y="1430388"/>
            <a:ext cx="2192431" cy="260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3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"/>
            <a:ext cx="9144396" cy="6858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63600"/>
            <a:ext cx="1939376" cy="2592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642" y="4293096"/>
            <a:ext cx="1804572" cy="2408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706" y="1550808"/>
            <a:ext cx="1610286" cy="2567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4211442"/>
            <a:ext cx="1450003" cy="2571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9712" y="47667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«Любим мы </a:t>
            </a:r>
            <a:r>
              <a:rPr lang="ru-RU" sz="2400" dirty="0"/>
              <a:t>с </a:t>
            </a:r>
            <a:r>
              <a:rPr lang="ru-RU" sz="2400" dirty="0" smtClean="0"/>
              <a:t>водой играть и плескаться и нырять!»</a:t>
            </a:r>
            <a:endParaRPr lang="ru-RU" sz="2400" dirty="0"/>
          </a:p>
        </p:txBody>
      </p:sp>
      <p:pic>
        <p:nvPicPr>
          <p:cNvPr id="1026" name="Picture 2" descr="F:\ПРОЕКТЫ ЛЕТА 2019\ВОДА И ДЕТИ\IMG-d393ba5dca486494fcb830dee13526b4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7342"/>
          <a:stretch/>
        </p:blipFill>
        <p:spPr bwMode="auto">
          <a:xfrm>
            <a:off x="5004048" y="1526063"/>
            <a:ext cx="2290516" cy="26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ПРОЕКТЫ ЛЕТА 2019\ВОДА И ДЕТИ\IMG-cdbfdbc62b140d0b8fb792bd7231c06a-V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96"/>
          <a:stretch/>
        </p:blipFill>
        <p:spPr bwMode="auto">
          <a:xfrm>
            <a:off x="6568071" y="4048763"/>
            <a:ext cx="2448272" cy="2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3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"/>
            <a:ext cx="9144396" cy="6858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7" y="1431880"/>
            <a:ext cx="1621683" cy="2160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07" y="4072231"/>
            <a:ext cx="1664553" cy="2217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803" y="92076"/>
            <a:ext cx="742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Игры эстафеты</a:t>
            </a:r>
          </a:p>
          <a:p>
            <a:pPr algn="ctr"/>
            <a:r>
              <a:rPr lang="ru-RU" sz="2400" dirty="0" smtClean="0"/>
              <a:t>«Дождь покапал и прошёл, солнце в целом свете. </a:t>
            </a:r>
          </a:p>
          <a:p>
            <a:pPr algn="ctr"/>
            <a:r>
              <a:rPr lang="ru-RU" sz="2400" dirty="0" smtClean="0"/>
              <a:t>Это очень хорошо и большим и детям!»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53" y="2085319"/>
            <a:ext cx="1621683" cy="2160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13951" b="18163"/>
          <a:stretch/>
        </p:blipFill>
        <p:spPr>
          <a:xfrm>
            <a:off x="2321491" y="4557817"/>
            <a:ext cx="1620830" cy="20534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6072" b="42041"/>
          <a:stretch/>
        </p:blipFill>
        <p:spPr>
          <a:xfrm>
            <a:off x="6490903" y="4331778"/>
            <a:ext cx="2348297" cy="21603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086" y="4097926"/>
            <a:ext cx="1635887" cy="21792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18192" b="37266"/>
          <a:stretch/>
        </p:blipFill>
        <p:spPr>
          <a:xfrm>
            <a:off x="6300101" y="1812556"/>
            <a:ext cx="2079486" cy="21243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/>
          <a:srcRect l="3348" r="26674" b="19755"/>
          <a:stretch/>
        </p:blipFill>
        <p:spPr>
          <a:xfrm>
            <a:off x="4383717" y="1460725"/>
            <a:ext cx="1494803" cy="228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61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575</Words>
  <Application>Microsoft Office PowerPoint</Application>
  <PresentationFormat>Экран (4:3)</PresentationFormat>
  <Paragraphs>85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47</cp:revision>
  <cp:lastPrinted>2021-02-02T08:47:18Z</cp:lastPrinted>
  <dcterms:created xsi:type="dcterms:W3CDTF">2019-07-25T10:46:39Z</dcterms:created>
  <dcterms:modified xsi:type="dcterms:W3CDTF">2021-02-02T12:10:05Z</dcterms:modified>
</cp:coreProperties>
</file>