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733256"/>
            <a:ext cx="288032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918648" cy="18002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Развлечение «Капустник»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для детей старшей группы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im0-tub-ru.yandex.net/i?id=382cdc5c8f01197c521f46b9519113ae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540060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4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648072"/>
          </a:xfrm>
        </p:spPr>
        <p:txBody>
          <a:bodyPr/>
          <a:lstStyle/>
          <a:p>
            <a:pPr algn="ctr"/>
            <a:r>
              <a:rPr lang="ru-RU" sz="2400" dirty="0" smtClean="0"/>
              <a:t>Актуальность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496944" cy="576064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внимание к народному искусству в последнее время в нашей стране еще более возрос. Все чаще говорят о необходимости приобщения детей к истокам русской культуры, о возрождении народных праздников с их традициями. Значение различных форм русского фольклора в музыкальном образовании дошкольников трудно переоценить. Ведь, приобщая детей к народному творчеству, мы тем самым приобщаем их к истории русского народа, к нравственным общечеловеческим ценностям.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Наши предки оставили нам воистину неисчерпаемый источник народной мудрости. Немного творчества, выдумки, импровизации и из старых обрядовых народных гуляний получатся замечательные праздники для наших детей. Именно поэтому стало актуальным проведение данного развлечения.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Приобщение детей к народным традициям культуры здорового питания через организацию музыкального развлечения с дошкольниками.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Расширять представления детей о народных традициях здорового питания, традиционной русской кухне.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Развивать музыкальные способности и эмоциональную сферу дошкольников.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Развивать личностные качества дошкольников: познавательную активность, любознательность, инициативу.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Развивать навыки совместных действий со сверстниками и взрослыми.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Закреплять умение водить хороводы, играть в старинные  русские народные игры.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5904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04664"/>
            <a:ext cx="3528392" cy="165618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и осень наступила,                                                </a:t>
            </a: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нам с подарками пришла</a:t>
            </a:r>
            <a:b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овощей и </a:t>
            </a: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фруктов                                       </a:t>
            </a: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Ребятишкам принесла.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 descr="C:\Users\User\Desktop\капустник фото\IMG_0225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3117952"/>
            <a:ext cx="4328445" cy="305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капустник фото\IMG_02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4392488" cy="30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332656"/>
            <a:ext cx="3322712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Раньше говорили</a:t>
            </a: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«Без капусты щи </a:t>
            </a: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живут</a:t>
            </a: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 </a:t>
            </a: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Капуста не пуста, сама лезет в уста</a:t>
            </a: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«Для чего огород городить, коли капусту не садить».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4320000" cy="324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User\Desktop\капустник фото\IMG_02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320000" cy="30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0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32656"/>
            <a:ext cx="3826768" cy="158417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Капусту и солили</a:t>
            </a:r>
            <a:r>
              <a:rPr lang="ru-RU" sz="1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квасили, щи да борщ варили, да и так ели</a:t>
            </a:r>
            <a:r>
              <a:rPr lang="ru-RU" sz="1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и у нас  с вами сегодня  свой капустник.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капустник фото\IMG_02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200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капустник фото\IMG_02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38670"/>
            <a:ext cx="4320000" cy="30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0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836712"/>
            <a:ext cx="3682752" cy="158417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капусту рубим,     </a:t>
            </a: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капусту </a:t>
            </a: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солим,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капусту мнем,      </a:t>
            </a: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потом жуем!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 descr="C:\Users\User\Desktop\капустник фото\IMG_0243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32048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капустник фото\IMG_02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05322"/>
            <a:ext cx="4320000" cy="30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1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412776"/>
            <a:ext cx="2242592" cy="2592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Вейся, вейся, </a:t>
            </a:r>
            <a:r>
              <a:rPr lang="ru-RU" sz="2000" b="1" dirty="0" err="1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капустка</a:t>
            </a: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Вейся, вейся, белая.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же мне, </a:t>
            </a:r>
            <a:r>
              <a:rPr lang="ru-RU" sz="2000" b="1" dirty="0" err="1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капустке</a:t>
            </a: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не виться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Белою – белою не родиться.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6628" y="5085184"/>
            <a:ext cx="5482952" cy="11849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sz="72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заводят хоровод,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весёлый народ.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нашем дружном хороводе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спляшет и споёт!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 descr="C:\Users\User\Desktop\капустник фото\IMG_02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590465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764704"/>
            <a:ext cx="3888432" cy="1944216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сейчас пришло время веселиться,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Поиграть и порезвиться.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User\Desktop\капустник фото\IMG_0259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3200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капустник фото\IMG_02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320000" cy="30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2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158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Развлечение «Капустник» для детей старшей группы</vt:lpstr>
      <vt:lpstr>Актуальность</vt:lpstr>
      <vt:lpstr>Вот и осень наступила,                                                К нам с подарками пришла  Много овощей и фруктов                                       Ребятишкам принесла.   </vt:lpstr>
      <vt:lpstr>Раньше говорили:  «Без капусты щи не живут»,  «Капуста не пуста, сама лезет в уста»,  «Для чего огород городить, коли капусту не садить».</vt:lpstr>
      <vt:lpstr>Капусту и солили,  и квасили, щи да борщ варили, да и так ели.  Вот и у нас  с вами сегодня  свой капустник. </vt:lpstr>
      <vt:lpstr>Мы капусту рубим,       Мы капусту солим,   Мы капусту мнем,         А потом жуем!     </vt:lpstr>
      <vt:lpstr>Вейся, вейся, капустка, Вейся, вейся, белая. Как же мне, капустке, не виться Белою – белою не родиться. </vt:lpstr>
      <vt:lpstr>А сейчас пришло время веселиться, Поиграть и порезвиться.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«Капустник» для детей средней группы</dc:title>
  <dc:creator>User</dc:creator>
  <cp:lastModifiedBy>user</cp:lastModifiedBy>
  <cp:revision>6</cp:revision>
  <dcterms:created xsi:type="dcterms:W3CDTF">2021-01-23T19:55:21Z</dcterms:created>
  <dcterms:modified xsi:type="dcterms:W3CDTF">2021-01-27T13:29:51Z</dcterms:modified>
</cp:coreProperties>
</file>